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6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66"/>
    <a:srgbClr val="CC6600"/>
    <a:srgbClr val="FF0000"/>
    <a:srgbClr val="FFFF00"/>
    <a:srgbClr val="996633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95" autoAdjust="0"/>
  </p:normalViewPr>
  <p:slideViewPr>
    <p:cSldViewPr>
      <p:cViewPr varScale="1">
        <p:scale>
          <a:sx n="59" d="100"/>
          <a:sy n="59" d="100"/>
        </p:scale>
        <p:origin x="-8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7D15B06-B4BE-4C17-8633-55DB709EE4B5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CBE4D4-CBCC-422F-86F2-019840FB1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EBCF77-AD33-404B-AA76-4440D02F059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97527-01B3-47C0-91AA-621A4DF453FD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2886E-7F80-40F4-AFD1-084424AA1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3BEFD-38FC-40DF-997D-24DCA1AD6374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89F2-8890-4280-9C17-061FB3279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F4D84-BF0F-45E5-96F0-A33B36ACE480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BD137-DFAF-4165-A8BC-82760CBA4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74F44-6B96-4910-90C8-6D2F3A65C62D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8366F-3EA0-4009-B123-60294F917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4ECFC-87CD-4479-87A2-17DF359EE825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DEA60-B990-4E26-ADA9-BE7C8B61E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63C5-B771-4A33-8E0F-95804BD7F60B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DDA16-4C41-4548-9E3D-CCE2971F2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DA51B-D753-4255-968F-1C4E70FCC6A6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78368-D6B6-4F33-8309-342761B6A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C2C27-91FE-49D1-B3B5-62219200861E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B5D45-4AEF-468A-9FA9-7882CB418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A5F7C-EA52-4963-9594-0074EDEE9D8C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4DB9-CD8B-4975-821D-A6DCE61C5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45AD-8F1F-4549-B2AC-61BAE5CCAE00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5CDCB-771D-49D1-BD9B-432D0DEAF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73993-2B19-45A3-9490-4EB96C36F258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8E957-ABAE-4CF7-AA94-EE9F87A3D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7A9AF5-6766-4E1D-9B36-4E46CF71FCF4}" type="datetimeFigureOut">
              <a:rPr lang="en-US"/>
              <a:pPr>
                <a:defRPr/>
              </a:pPr>
              <a:t>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516B63-8EB5-44CD-B255-0B9A6753D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55C003.htm" TargetMode="External"/><Relationship Id="rId2" Type="http://schemas.openxmlformats.org/officeDocument/2006/relationships/hyperlink" Target="http://thegjcoc.info/kjv20/B43C001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thegjcoc.info/kjv20/B40C015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11C018.htm" TargetMode="External"/><Relationship Id="rId2" Type="http://schemas.openxmlformats.org/officeDocument/2006/relationships/hyperlink" Target="http://thegjcoc.info/kjv20/B06C024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66C014.htm" TargetMode="External"/><Relationship Id="rId2" Type="http://schemas.openxmlformats.org/officeDocument/2006/relationships/hyperlink" Target="http://thegjcoc.info/kjv20/B05C011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thegjcoc.info/kjv20/B40C025.ht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0C007.ht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59C002.htm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23C055.htm" TargetMode="External"/><Relationship Id="rId2" Type="http://schemas.openxmlformats.org/officeDocument/2006/relationships/hyperlink" Target="http://thegjcoc.info/kjv20/B40C007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47C005.htm" TargetMode="External"/><Relationship Id="rId2" Type="http://schemas.openxmlformats.org/officeDocument/2006/relationships/hyperlink" Target="http://thegjcoc.info/kjv20/B58C009.h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66C022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thegjcoc.info/kjv20/B53C001.htm" TargetMode="External"/><Relationship Id="rId4" Type="http://schemas.openxmlformats.org/officeDocument/2006/relationships/hyperlink" Target="http://thegjcoc.info/kjv20/B40C025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0" y="1219200"/>
            <a:ext cx="9144000" cy="4800600"/>
          </a:xfrm>
        </p:spPr>
        <p:txBody>
          <a:bodyPr/>
          <a:lstStyle/>
          <a:p>
            <a:pPr eaLnBrk="1" hangingPunct="1"/>
            <a:r>
              <a:rPr lang="en-US" sz="9600" smtClean="0">
                <a:solidFill>
                  <a:schemeClr val="bg2"/>
                </a:solidFill>
                <a:latin typeface="Tahoma" pitchFamily="34" charset="0"/>
              </a:rPr>
              <a:t>There are Only</a:t>
            </a:r>
            <a:br>
              <a:rPr lang="en-US" sz="9600" smtClean="0">
                <a:solidFill>
                  <a:schemeClr val="bg2"/>
                </a:solidFill>
                <a:latin typeface="Tahoma" pitchFamily="34" charset="0"/>
              </a:rPr>
            </a:br>
            <a:r>
              <a:rPr lang="en-US" sz="23900" smtClean="0">
                <a:solidFill>
                  <a:srgbClr val="C00000"/>
                </a:solidFill>
                <a:latin typeface="Tahoma" pitchFamily="34" charset="0"/>
              </a:rPr>
              <a:t>Two…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685800" y="838200"/>
            <a:ext cx="7924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>
                <a:solidFill>
                  <a:schemeClr val="bg1"/>
                </a:solidFill>
                <a:latin typeface="Calibri" pitchFamily="34" charset="0"/>
              </a:rPr>
              <a:t>ARE YOU READY TO MAKE A CHOICE?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35814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>
                <a:solidFill>
                  <a:schemeClr val="bg1"/>
                </a:solidFill>
                <a:latin typeface="Tahoma" pitchFamily="34" charset="0"/>
              </a:rPr>
              <a:t>Are you ready to</a:t>
            </a:r>
          </a:p>
          <a:p>
            <a:pPr algn="ctr"/>
            <a:r>
              <a:rPr lang="en-US" sz="7200">
                <a:solidFill>
                  <a:schemeClr val="bg1"/>
                </a:solidFill>
                <a:latin typeface="Tahoma" pitchFamily="34" charset="0"/>
              </a:rPr>
              <a:t> change your choice?</a:t>
            </a:r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990600" y="2986088"/>
            <a:ext cx="7620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---------------------------------------</a:t>
            </a:r>
          </a:p>
        </p:txBody>
      </p:sp>
      <p:sp>
        <p:nvSpPr>
          <p:cNvPr id="24580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Choices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 Sources of Teaching 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14500" y="1219200"/>
            <a:ext cx="1981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God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0" y="914400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John 1:17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91000" y="1828800"/>
            <a:ext cx="487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3"/>
              </a:rPr>
              <a:t>II Timothy 3:16-17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76400" y="4876800"/>
            <a:ext cx="2057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Man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1000" y="5105400"/>
            <a:ext cx="441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4"/>
              </a:rPr>
              <a:t>Matthew 15:8-9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15368" name="Rectangle 9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Sources of Teaching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57800" y="1447800"/>
            <a:ext cx="373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Joshua 24:15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57800" y="5105400"/>
            <a:ext cx="381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3"/>
              </a:rPr>
              <a:t>I Kings 18:21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------------- Choices ---------------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09800" y="1249363"/>
            <a:ext cx="19812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God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19300" y="4876800"/>
            <a:ext cx="25146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Idols</a:t>
            </a:r>
          </a:p>
        </p:txBody>
      </p:sp>
      <p:sp>
        <p:nvSpPr>
          <p:cNvPr id="16391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Choices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3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86400" y="76200"/>
            <a:ext cx="3581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Deuteronomy 11:26-28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86400" y="1676400"/>
            <a:ext cx="3124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3"/>
              </a:rPr>
              <a:t>Revelation 14:13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486400" y="5181600"/>
            <a:ext cx="2590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4"/>
              </a:rPr>
              <a:t>Matthew 25:41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 Possibilities ------------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47800" y="1143000"/>
            <a:ext cx="3505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Blessing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66900" y="4876800"/>
            <a:ext cx="2667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Curse</a:t>
            </a:r>
          </a:p>
        </p:txBody>
      </p:sp>
      <p:sp>
        <p:nvSpPr>
          <p:cNvPr id="17416" name="Rectangle 9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5867400" cy="1143000"/>
          </a:xfrm>
        </p:spPr>
        <p:txBody>
          <a:bodyPr/>
          <a:lstStyle/>
          <a:p>
            <a:r>
              <a:rPr lang="en-US" smtClean="0"/>
              <a:t>Possibilities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3" grpId="0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8200" y="1219200"/>
            <a:ext cx="449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Matthew 7:24-25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48200" y="5257800"/>
            <a:ext cx="441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2"/>
              </a:rPr>
              <a:t>Matthew 7:26-27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 Foundations 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38300" y="1066800"/>
            <a:ext cx="2286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Rock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38300" y="5059363"/>
            <a:ext cx="2286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Sand</a:t>
            </a:r>
          </a:p>
        </p:txBody>
      </p:sp>
      <p:sp>
        <p:nvSpPr>
          <p:cNvPr id="18439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Foundations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3" grpId="0"/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76800" y="1295400"/>
            <a:ext cx="396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James 2:22-23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76800" y="5257800"/>
            <a:ext cx="403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2"/>
              </a:rPr>
              <a:t>James 2:24, 26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19459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-------------- Faiths ----------------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28800" y="1066800"/>
            <a:ext cx="1981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Live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76400" y="5059363"/>
            <a:ext cx="2286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Dead</a:t>
            </a:r>
          </a:p>
        </p:txBody>
      </p:sp>
      <p:sp>
        <p:nvSpPr>
          <p:cNvPr id="19463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Faiths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3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62600" y="1219200"/>
            <a:ext cx="2819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Matthew 7:13-14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62600" y="50292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bg2"/>
                </a:solidFill>
                <a:latin typeface="Tahoma" pitchFamily="34" charset="0"/>
                <a:hlinkClick r:id="rId3"/>
              </a:rPr>
              <a:t>Isaiah 55:8-9</a:t>
            </a:r>
            <a:endParaRPr lang="en-US" sz="44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20483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1242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--------------- Ways ----------------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76400" y="1219200"/>
            <a:ext cx="3124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Narrow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43100" y="4876800"/>
            <a:ext cx="2590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Broad</a:t>
            </a:r>
          </a:p>
        </p:txBody>
      </p:sp>
      <p:sp>
        <p:nvSpPr>
          <p:cNvPr id="20487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Ways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3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34000" y="838200"/>
            <a:ext cx="3505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2"/>
              </a:rPr>
              <a:t>Hebrews 9:27a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34000" y="3886200"/>
            <a:ext cx="2438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2"/>
              </a:rPr>
              <a:t>Hebrews 9:27b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34000" y="5410200"/>
            <a:ext cx="38100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3"/>
              </a:rPr>
              <a:t>II Corinthians 5:10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21508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9718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 Appointments 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90700" y="914400"/>
            <a:ext cx="2590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Death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4830763"/>
            <a:ext cx="4191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Judgment</a:t>
            </a:r>
          </a:p>
        </p:txBody>
      </p:sp>
      <p:sp>
        <p:nvSpPr>
          <p:cNvPr id="21512" name="Rectangle 9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Appointments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3" grpId="0"/>
      <p:bldP spid="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76800" y="0"/>
            <a:ext cx="3276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3"/>
              </a:rPr>
              <a:t>Revelation 22:14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76800" y="1600200"/>
            <a:ext cx="3124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accent1"/>
                </a:solidFill>
                <a:latin typeface="Tahoma" pitchFamily="34" charset="0"/>
                <a:hlinkClick r:id="rId4"/>
              </a:rPr>
              <a:t>Matthew 25:31-40</a:t>
            </a:r>
            <a:endParaRPr lang="en-US" sz="4400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76800" y="3810000"/>
            <a:ext cx="4876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4"/>
              </a:rPr>
              <a:t>Matthew</a:t>
            </a:r>
            <a:br>
              <a:rPr lang="en-US" sz="4400">
                <a:solidFill>
                  <a:srgbClr val="948A54"/>
                </a:solidFill>
                <a:latin typeface="Tahoma" pitchFamily="34" charset="0"/>
                <a:hlinkClick r:id="rId4"/>
              </a:rPr>
            </a:br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4"/>
              </a:rPr>
              <a:t>25:41-46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76800" y="5410200"/>
            <a:ext cx="42672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948A54"/>
                </a:solidFill>
                <a:latin typeface="Tahoma" pitchFamily="34" charset="0"/>
                <a:hlinkClick r:id="rId5"/>
              </a:rPr>
              <a:t>II Thessalonians 1:7-9</a:t>
            </a:r>
            <a:endParaRPr lang="en-US" sz="4400">
              <a:solidFill>
                <a:srgbClr val="948A54"/>
              </a:solidFill>
              <a:latin typeface="Tahoma" pitchFamily="34" charset="0"/>
            </a:endParaRPr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0" y="1752600"/>
            <a:ext cx="1828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90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3048000"/>
            <a:ext cx="7620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solidFill>
                  <a:srgbClr val="FFFF00"/>
                </a:solidFill>
                <a:latin typeface="Calibri" pitchFamily="34" charset="0"/>
              </a:rPr>
              <a:t>---------- Destinations -----------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95400" y="990600"/>
            <a:ext cx="3352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66CCFF"/>
                </a:solidFill>
                <a:latin typeface="Tahoma" pitchFamily="34" charset="0"/>
              </a:rPr>
              <a:t>Heaven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28800" y="4800600"/>
            <a:ext cx="2286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FFCC99"/>
                </a:solidFill>
                <a:latin typeface="Tahoma" pitchFamily="34" charset="0"/>
              </a:rPr>
              <a:t>Hell</a:t>
            </a:r>
          </a:p>
        </p:txBody>
      </p:sp>
      <p:sp>
        <p:nvSpPr>
          <p:cNvPr id="22537" name="Rectangle 10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3886200" cy="715962"/>
          </a:xfrm>
        </p:spPr>
        <p:txBody>
          <a:bodyPr/>
          <a:lstStyle/>
          <a:p>
            <a:r>
              <a:rPr lang="en-US" sz="4000" smtClean="0"/>
              <a:t>Destinations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3" grpId="0"/>
      <p:bldP spid="4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111</Words>
  <Application>Microsoft Office PowerPoint</Application>
  <PresentationFormat>On-screen Show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Office Theme</vt:lpstr>
      <vt:lpstr>There are Only Two…</vt:lpstr>
      <vt:lpstr>Sources of Teaching</vt:lpstr>
      <vt:lpstr>Choices</vt:lpstr>
      <vt:lpstr>Possibilities</vt:lpstr>
      <vt:lpstr>Foundations</vt:lpstr>
      <vt:lpstr>Faiths</vt:lpstr>
      <vt:lpstr>Ways</vt:lpstr>
      <vt:lpstr>Appointments</vt:lpstr>
      <vt:lpstr>Destinations</vt:lpstr>
      <vt:lpstr>Choices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are Only Two</dc:title>
  <dc:creator>dontreadway</dc:creator>
  <cp:lastModifiedBy>Zachary Van Tassel</cp:lastModifiedBy>
  <cp:revision>17</cp:revision>
  <dcterms:created xsi:type="dcterms:W3CDTF">2009-02-02T16:44:54Z</dcterms:created>
  <dcterms:modified xsi:type="dcterms:W3CDTF">2009-02-10T00:00:04Z</dcterms:modified>
</cp:coreProperties>
</file>